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E74EF-D1A1-44B8-B6FB-C0A4AFAEF8AB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2757-22BC-49A3-82EF-FD94A8471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Adjetivos</a:t>
            </a:r>
            <a:r>
              <a:rPr lang="en-US" dirty="0" smtClean="0"/>
              <a:t> (con </a:t>
            </a:r>
            <a:r>
              <a:rPr lang="en-US" dirty="0" err="1" smtClean="0"/>
              <a:t>inglés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86400"/>
          </a:xfrm>
        </p:spPr>
        <p:txBody>
          <a:bodyPr numCol="3">
            <a:normAutofit fontScale="92500" lnSpcReduction="10000"/>
          </a:bodyPr>
          <a:lstStyle/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alto - tall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bajo</a:t>
            </a:r>
            <a:r>
              <a:rPr lang="en-US" sz="1800" dirty="0" smtClean="0"/>
              <a:t> – short (stature)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bonito - pretty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castaño</a:t>
            </a:r>
            <a:r>
              <a:rPr lang="en-US" sz="1800" dirty="0" smtClean="0"/>
              <a:t> - brunette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corto</a:t>
            </a:r>
            <a:r>
              <a:rPr lang="en-US" sz="1800" dirty="0" smtClean="0"/>
              <a:t> – short (length)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delgado</a:t>
            </a:r>
            <a:r>
              <a:rPr lang="en-US" sz="1800" dirty="0" smtClean="0"/>
              <a:t> - thin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feo</a:t>
            </a:r>
            <a:r>
              <a:rPr lang="en-US" sz="1800" dirty="0" smtClean="0"/>
              <a:t> - ugly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fuerte</a:t>
            </a:r>
            <a:r>
              <a:rPr lang="en-US" sz="1800" dirty="0" smtClean="0"/>
              <a:t> - strong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gordo</a:t>
            </a:r>
            <a:r>
              <a:rPr lang="en-US" sz="1800" dirty="0" smtClean="0"/>
              <a:t> - fat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grande</a:t>
            </a:r>
            <a:r>
              <a:rPr lang="en-US" sz="1800" dirty="0" smtClean="0"/>
              <a:t> – big, large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guapo</a:t>
            </a:r>
            <a:r>
              <a:rPr lang="en-US" sz="1800" dirty="0" smtClean="0"/>
              <a:t> -  good-looking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largo – long (length)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moreno</a:t>
            </a:r>
            <a:r>
              <a:rPr lang="en-US" sz="1800" dirty="0" smtClean="0"/>
              <a:t> – dark featured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pelirrojo</a:t>
            </a:r>
            <a:r>
              <a:rPr lang="en-US" sz="1800" dirty="0" smtClean="0"/>
              <a:t> - redheaded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pequeño</a:t>
            </a:r>
            <a:r>
              <a:rPr lang="en-US" sz="1800" dirty="0" smtClean="0"/>
              <a:t> - small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rubio</a:t>
            </a:r>
            <a:r>
              <a:rPr lang="en-US" sz="1800" dirty="0" smtClean="0"/>
              <a:t> – blond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aburrido</a:t>
            </a:r>
            <a:r>
              <a:rPr lang="en-US" sz="1800" dirty="0" smtClean="0"/>
              <a:t> - boring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bueno</a:t>
            </a:r>
            <a:r>
              <a:rPr lang="en-US" sz="1800" dirty="0" smtClean="0"/>
              <a:t> - good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cómico</a:t>
            </a:r>
            <a:r>
              <a:rPr lang="en-US" sz="1800" dirty="0" smtClean="0"/>
              <a:t> - funny</a:t>
            </a:r>
          </a:p>
          <a:p>
            <a:pPr>
              <a:buNone/>
            </a:pPr>
            <a:r>
              <a:rPr lang="en-US" sz="1800" dirty="0" err="1" smtClean="0"/>
              <a:t>divertido</a:t>
            </a:r>
            <a:r>
              <a:rPr lang="en-US" sz="1800" dirty="0" smtClean="0"/>
              <a:t> – fun, amusing</a:t>
            </a:r>
          </a:p>
          <a:p>
            <a:pPr>
              <a:buNone/>
            </a:pPr>
            <a:r>
              <a:rPr lang="en-US" sz="1800" dirty="0" err="1" smtClean="0"/>
              <a:t>Inteligente</a:t>
            </a:r>
            <a:r>
              <a:rPr lang="en-US" sz="1800" dirty="0" smtClean="0"/>
              <a:t>- intelligent</a:t>
            </a:r>
          </a:p>
          <a:p>
            <a:pPr>
              <a:buNone/>
            </a:pPr>
            <a:r>
              <a:rPr lang="en-US" sz="1800" dirty="0" err="1" smtClean="0"/>
              <a:t>malo</a:t>
            </a:r>
            <a:r>
              <a:rPr lang="en-US" sz="1800" dirty="0" smtClean="0"/>
              <a:t>- bad</a:t>
            </a:r>
          </a:p>
          <a:p>
            <a:pPr>
              <a:buNone/>
            </a:pPr>
            <a:r>
              <a:rPr lang="en-US" sz="1800" dirty="0" err="1" smtClean="0"/>
              <a:t>paciente</a:t>
            </a:r>
            <a:r>
              <a:rPr lang="en-US" sz="1800" dirty="0" smtClean="0"/>
              <a:t> – patient </a:t>
            </a:r>
          </a:p>
          <a:p>
            <a:pPr>
              <a:buNone/>
            </a:pPr>
            <a:r>
              <a:rPr lang="en-US" sz="1800" dirty="0" err="1" smtClean="0"/>
              <a:t>perezoso</a:t>
            </a:r>
            <a:r>
              <a:rPr lang="en-US" sz="1800" dirty="0" smtClean="0"/>
              <a:t>- lazy</a:t>
            </a:r>
          </a:p>
          <a:p>
            <a:pPr>
              <a:buNone/>
            </a:pPr>
            <a:r>
              <a:rPr lang="en-US" sz="1800" dirty="0" err="1" smtClean="0"/>
              <a:t>serio</a:t>
            </a:r>
            <a:r>
              <a:rPr lang="en-US" sz="1800" dirty="0" smtClean="0"/>
              <a:t> - serious</a:t>
            </a:r>
          </a:p>
          <a:p>
            <a:pPr>
              <a:buNone/>
            </a:pPr>
            <a:r>
              <a:rPr lang="en-US" sz="1800" dirty="0" err="1" smtClean="0"/>
              <a:t>simpático</a:t>
            </a:r>
            <a:r>
              <a:rPr lang="en-US" sz="1800" dirty="0" smtClean="0"/>
              <a:t> - nice</a:t>
            </a:r>
          </a:p>
          <a:p>
            <a:pPr>
              <a:buNone/>
            </a:pPr>
            <a:r>
              <a:rPr lang="en-US" sz="1800" dirty="0" err="1" smtClean="0"/>
              <a:t>trabajador</a:t>
            </a:r>
            <a:r>
              <a:rPr lang="en-US" sz="1800" dirty="0" smtClean="0"/>
              <a:t> - hardworking</a:t>
            </a:r>
          </a:p>
          <a:p>
            <a:pPr>
              <a:buNone/>
            </a:pPr>
            <a:r>
              <a:rPr lang="en-US" sz="1800" dirty="0" err="1" smtClean="0"/>
              <a:t>callado</a:t>
            </a:r>
            <a:r>
              <a:rPr lang="en-US" sz="1800" dirty="0" smtClean="0"/>
              <a:t> - quiet</a:t>
            </a:r>
          </a:p>
          <a:p>
            <a:pPr>
              <a:buNone/>
            </a:pPr>
            <a:r>
              <a:rPr lang="en-US" sz="1800" dirty="0" err="1" smtClean="0"/>
              <a:t>flaco</a:t>
            </a:r>
            <a:r>
              <a:rPr lang="en-US" sz="1800" dirty="0" smtClean="0"/>
              <a:t> - skinny</a:t>
            </a:r>
          </a:p>
          <a:p>
            <a:pPr>
              <a:buNone/>
            </a:pPr>
            <a:r>
              <a:rPr lang="en-US" sz="1800" dirty="0" err="1" smtClean="0"/>
              <a:t>tonto</a:t>
            </a:r>
            <a:r>
              <a:rPr lang="en-US" sz="1800" dirty="0" smtClean="0"/>
              <a:t> – silly, foolish</a:t>
            </a:r>
          </a:p>
          <a:p>
            <a:pPr>
              <a:buNone/>
            </a:pPr>
            <a:r>
              <a:rPr lang="en-US" sz="1800" dirty="0" err="1" smtClean="0"/>
              <a:t>cariñoso</a:t>
            </a:r>
            <a:r>
              <a:rPr lang="en-US" sz="1800" dirty="0" smtClean="0"/>
              <a:t> - caring</a:t>
            </a:r>
          </a:p>
          <a:p>
            <a:pPr>
              <a:buNone/>
            </a:pPr>
            <a:r>
              <a:rPr lang="en-US" sz="1800" dirty="0" err="1" smtClean="0"/>
              <a:t>tímido</a:t>
            </a:r>
            <a:r>
              <a:rPr lang="en-US" sz="1800" dirty="0" smtClean="0"/>
              <a:t> - shy</a:t>
            </a:r>
          </a:p>
          <a:p>
            <a:pPr>
              <a:buNone/>
            </a:pPr>
            <a:r>
              <a:rPr lang="en-US" sz="1800" dirty="0" err="1" smtClean="0"/>
              <a:t>extrovertido</a:t>
            </a:r>
            <a:r>
              <a:rPr lang="en-US" sz="1800" dirty="0" smtClean="0"/>
              <a:t> - extroverted</a:t>
            </a:r>
          </a:p>
          <a:p>
            <a:pPr>
              <a:buNone/>
            </a:pPr>
            <a:r>
              <a:rPr lang="en-US" sz="1800" dirty="0" err="1" smtClean="0"/>
              <a:t>introvertido</a:t>
            </a:r>
            <a:r>
              <a:rPr lang="en-US" sz="1800" dirty="0" smtClean="0"/>
              <a:t> - introverted</a:t>
            </a:r>
          </a:p>
          <a:p>
            <a:pPr>
              <a:buNone/>
            </a:pPr>
            <a:r>
              <a:rPr lang="en-US" sz="1800" dirty="0" err="1" smtClean="0"/>
              <a:t>ruidoso</a:t>
            </a:r>
            <a:r>
              <a:rPr lang="en-US" sz="1800" dirty="0" smtClean="0"/>
              <a:t> - noisy</a:t>
            </a:r>
          </a:p>
          <a:p>
            <a:pPr>
              <a:buNone/>
            </a:pPr>
            <a:r>
              <a:rPr lang="en-US" sz="1800" dirty="0" err="1" smtClean="0"/>
              <a:t>competitivo</a:t>
            </a:r>
            <a:r>
              <a:rPr lang="en-US" sz="1800" dirty="0" smtClean="0"/>
              <a:t> - competitive</a:t>
            </a:r>
          </a:p>
          <a:p>
            <a:pPr>
              <a:buNone/>
            </a:pPr>
            <a:r>
              <a:rPr lang="en-US" sz="1800" dirty="0" err="1" smtClean="0"/>
              <a:t>estudioso</a:t>
            </a:r>
            <a:r>
              <a:rPr lang="en-US" sz="1800" dirty="0" smtClean="0"/>
              <a:t> - studious</a:t>
            </a:r>
          </a:p>
          <a:p>
            <a:pPr>
              <a:buNone/>
            </a:pPr>
            <a:r>
              <a:rPr lang="en-US" sz="1800" dirty="0" err="1" smtClean="0"/>
              <a:t>amable</a:t>
            </a:r>
            <a:r>
              <a:rPr lang="en-US" sz="1800" dirty="0" smtClean="0"/>
              <a:t> – nice, kind, friendly</a:t>
            </a:r>
          </a:p>
          <a:p>
            <a:pPr>
              <a:buNone/>
            </a:pPr>
            <a:r>
              <a:rPr lang="en-US" sz="1800" dirty="0" err="1" smtClean="0"/>
              <a:t>talentoso</a:t>
            </a:r>
            <a:r>
              <a:rPr lang="en-US" sz="1800" dirty="0" smtClean="0"/>
              <a:t> - talented</a:t>
            </a:r>
          </a:p>
          <a:p>
            <a:pPr>
              <a:buNone/>
            </a:pPr>
            <a:r>
              <a:rPr lang="en-US" sz="1800" dirty="0" err="1" smtClean="0"/>
              <a:t>atrevido</a:t>
            </a:r>
            <a:r>
              <a:rPr lang="en-US" sz="1800" dirty="0" smtClean="0"/>
              <a:t> - adventurous</a:t>
            </a:r>
          </a:p>
          <a:p>
            <a:pPr>
              <a:buNone/>
            </a:pPr>
            <a:r>
              <a:rPr lang="en-US" sz="1800" dirty="0" err="1" smtClean="0"/>
              <a:t>atlético</a:t>
            </a:r>
            <a:r>
              <a:rPr lang="en-US" sz="1800" dirty="0" smtClean="0"/>
              <a:t> - athletic</a:t>
            </a:r>
          </a:p>
          <a:p>
            <a:pPr>
              <a:buNone/>
            </a:pPr>
            <a:r>
              <a:rPr lang="en-US" sz="1800" dirty="0" err="1" smtClean="0"/>
              <a:t>artístico</a:t>
            </a:r>
            <a:r>
              <a:rPr lang="en-US" sz="1800" dirty="0" smtClean="0"/>
              <a:t> - artistic</a:t>
            </a:r>
          </a:p>
          <a:p>
            <a:pPr>
              <a:buNone/>
            </a:pPr>
            <a:r>
              <a:rPr lang="en-US" sz="1800" dirty="0" smtClean="0"/>
              <a:t>musical - musical</a:t>
            </a:r>
          </a:p>
          <a:p>
            <a:pPr>
              <a:buNone/>
            </a:pPr>
            <a:r>
              <a:rPr lang="en-US" sz="1800" dirty="0" err="1" smtClean="0"/>
              <a:t>musculoso</a:t>
            </a:r>
            <a:r>
              <a:rPr lang="en-US" sz="1800" dirty="0" smtClean="0"/>
              <a:t> - muscular</a:t>
            </a:r>
          </a:p>
          <a:p>
            <a:pPr>
              <a:buNone/>
            </a:pPr>
            <a:r>
              <a:rPr lang="en-US" sz="1800" dirty="0" err="1" smtClean="0"/>
              <a:t>famoso</a:t>
            </a:r>
            <a:r>
              <a:rPr lang="en-US" sz="1800" dirty="0" smtClean="0"/>
              <a:t> - famous</a:t>
            </a:r>
          </a:p>
          <a:p>
            <a:pPr>
              <a:buNone/>
            </a:pPr>
            <a:r>
              <a:rPr lang="en-US" sz="1800" dirty="0" err="1" smtClean="0"/>
              <a:t>antipático</a:t>
            </a:r>
            <a:r>
              <a:rPr lang="en-US" sz="1800" dirty="0" smtClean="0"/>
              <a:t> - mean</a:t>
            </a:r>
          </a:p>
          <a:p>
            <a:pPr>
              <a:buNone/>
            </a:pPr>
            <a:r>
              <a:rPr lang="en-US" sz="1800" dirty="0" err="1" smtClean="0"/>
              <a:t>interesante</a:t>
            </a:r>
            <a:r>
              <a:rPr lang="en-US" sz="1800" dirty="0" smtClean="0"/>
              <a:t> - interesting</a:t>
            </a:r>
          </a:p>
          <a:p>
            <a:pPr>
              <a:buNone/>
            </a:pPr>
            <a:r>
              <a:rPr lang="en-US" sz="1800" dirty="0" err="1" smtClean="0"/>
              <a:t>hablador</a:t>
            </a:r>
            <a:r>
              <a:rPr lang="en-US" sz="1800" dirty="0" smtClean="0"/>
              <a:t> - talkative</a:t>
            </a:r>
          </a:p>
          <a:p>
            <a:pPr>
              <a:buNone/>
            </a:pPr>
            <a:r>
              <a:rPr lang="en-US" sz="1800" dirty="0" err="1" smtClean="0"/>
              <a:t>importante</a:t>
            </a:r>
            <a:r>
              <a:rPr lang="en-US" sz="1800" dirty="0" smtClean="0"/>
              <a:t> - important</a:t>
            </a:r>
          </a:p>
          <a:p>
            <a:pPr>
              <a:buNone/>
            </a:pPr>
            <a:r>
              <a:rPr lang="en-US" sz="1800" dirty="0" err="1" smtClean="0"/>
              <a:t>débil</a:t>
            </a:r>
            <a:r>
              <a:rPr lang="en-US" sz="1800" dirty="0" smtClean="0"/>
              <a:t> - weak</a:t>
            </a:r>
          </a:p>
          <a:p>
            <a:pPr>
              <a:buNone/>
            </a:pPr>
            <a:r>
              <a:rPr lang="en-US" sz="1800" dirty="0" err="1" smtClean="0"/>
              <a:t>prudente</a:t>
            </a:r>
            <a:r>
              <a:rPr lang="en-US" sz="1800" dirty="0" smtClean="0"/>
              <a:t> – cautious</a:t>
            </a:r>
          </a:p>
          <a:p>
            <a:pPr>
              <a:buNone/>
            </a:pPr>
            <a:r>
              <a:rPr lang="en-US" sz="1800" dirty="0" smtClean="0"/>
              <a:t>sociable – sociable</a:t>
            </a:r>
          </a:p>
          <a:p>
            <a:pPr>
              <a:buNone/>
            </a:pPr>
            <a:r>
              <a:rPr lang="en-US" sz="1800" dirty="0" smtClean="0"/>
              <a:t>loco – crazy</a:t>
            </a:r>
          </a:p>
          <a:p>
            <a:pPr>
              <a:buNone/>
            </a:pPr>
            <a:r>
              <a:rPr lang="en-US" sz="1800" dirty="0" err="1" smtClean="0"/>
              <a:t>sano</a:t>
            </a:r>
            <a:r>
              <a:rPr lang="en-US" sz="1800" dirty="0" smtClean="0"/>
              <a:t> – healthy</a:t>
            </a:r>
          </a:p>
          <a:p>
            <a:pPr>
              <a:buNone/>
            </a:pPr>
            <a:r>
              <a:rPr lang="en-US" sz="1800" dirty="0" err="1" smtClean="0"/>
              <a:t>impaciente</a:t>
            </a:r>
            <a:r>
              <a:rPr lang="en-US" sz="1800" dirty="0" smtClean="0"/>
              <a:t> – impatient</a:t>
            </a:r>
          </a:p>
          <a:p>
            <a:pPr>
              <a:buNone/>
            </a:pPr>
            <a:r>
              <a:rPr lang="en-US" sz="1800" dirty="0" err="1" smtClean="0"/>
              <a:t>sabio</a:t>
            </a:r>
            <a:r>
              <a:rPr lang="en-US" sz="1800" dirty="0" smtClean="0"/>
              <a:t> – wise</a:t>
            </a:r>
          </a:p>
          <a:p>
            <a:pPr>
              <a:buNone/>
            </a:pPr>
            <a:r>
              <a:rPr lang="en-US" sz="1800" dirty="0" err="1" smtClean="0"/>
              <a:t>creativo</a:t>
            </a:r>
            <a:r>
              <a:rPr lang="en-US" sz="1800" dirty="0" smtClean="0"/>
              <a:t> - creative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94846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Nombre</a:t>
            </a:r>
            <a:r>
              <a:rPr lang="en-US" sz="1600" dirty="0" smtClean="0"/>
              <a:t>: ___________________________ </a:t>
            </a:r>
            <a:r>
              <a:rPr lang="en-US" sz="1600" dirty="0" err="1" smtClean="0"/>
              <a:t>Periodo</a:t>
            </a:r>
            <a:r>
              <a:rPr lang="en-US" sz="1600" dirty="0" smtClean="0"/>
              <a:t>: ________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Adjetivos</a:t>
            </a:r>
            <a:r>
              <a:rPr lang="en-US" dirty="0" smtClean="0"/>
              <a:t> (sin </a:t>
            </a:r>
            <a:r>
              <a:rPr lang="en-US" dirty="0" err="1" smtClean="0"/>
              <a:t>i</a:t>
            </a:r>
            <a:r>
              <a:rPr lang="en-US" dirty="0" err="1" smtClean="0"/>
              <a:t>nglés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1143000"/>
            <a:ext cx="8382000" cy="5486400"/>
          </a:xfrm>
          <a:prstGeom prst="rect">
            <a:avLst/>
          </a:prstGeom>
        </p:spPr>
        <p:txBody>
          <a:bodyPr numCol="3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alto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bajo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bonito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castaño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corto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delgado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fuerte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gordo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grande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guapo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largo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moreno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pelirrojo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pequeño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rubio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aburrido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bueno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cómico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divertido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Inteligente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malo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paciente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perezoso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serio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simpático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trabajador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callado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flaco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tonto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cariñoso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tímido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extrovertido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introvertido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ruidoso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competitivo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estudioso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amable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talentoso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atrevido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atlético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artístico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musical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musculoso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famoso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antipático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interesante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hablador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importante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débil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prudente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sociable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impaciente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sabio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creativo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4846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Nombre</a:t>
            </a:r>
            <a:r>
              <a:rPr lang="en-US" sz="1600" dirty="0" smtClean="0"/>
              <a:t>: ___________________________ </a:t>
            </a:r>
            <a:r>
              <a:rPr lang="en-US" sz="1600" dirty="0" err="1" smtClean="0"/>
              <a:t>Periodo</a:t>
            </a:r>
            <a:r>
              <a:rPr lang="en-US" sz="1600" dirty="0" smtClean="0"/>
              <a:t>: ________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26</Words>
  <Application>Microsoft Office PowerPoint</Application>
  <PresentationFormat>On-screen Show (4:3)</PresentationFormat>
  <Paragraphs>118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Lista de Adjetivos (con inglés)</vt:lpstr>
      <vt:lpstr>Lista de Adjetivos (sin inglés)</vt:lpstr>
    </vt:vector>
  </TitlesOfParts>
  <Company>Paulding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Selection List</dc:title>
  <dc:creator>emilligan</dc:creator>
  <cp:lastModifiedBy>Erin Leigh Milligan</cp:lastModifiedBy>
  <cp:revision>23</cp:revision>
  <dcterms:created xsi:type="dcterms:W3CDTF">2013-11-14T14:10:54Z</dcterms:created>
  <dcterms:modified xsi:type="dcterms:W3CDTF">2013-12-05T20:28:48Z</dcterms:modified>
</cp:coreProperties>
</file>