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E4696-EA8B-4966-9F00-FA3F963329E4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E5EA5-9E36-442F-9A55-2B0794339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EA5-9E36-442F-9A55-2B0794339A1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7CC940-94B3-49B2-9F47-11A039540F4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5B67527-B96A-4497-9077-7AA13CA5B6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notes to copy are on the last slide.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Pronouns: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Sujetos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Ustedes</a:t>
            </a:r>
            <a:endParaRPr lang="en-US" sz="16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Y’all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(all other countries)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66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219200"/>
                <a:gridCol w="2209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Ingl</a:t>
                      </a:r>
                      <a:r>
                        <a:rPr lang="es-ES_tradnl" dirty="0" err="1" smtClean="0"/>
                        <a:t>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Inglés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Español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Yo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Nosotros (</a:t>
                      </a:r>
                      <a:r>
                        <a:rPr lang="es-ES_tradnl" dirty="0" err="1" smtClean="0"/>
                        <a:t>mixed</a:t>
                      </a:r>
                      <a:r>
                        <a:rPr lang="en-US" dirty="0" smtClean="0"/>
                        <a:t>/all</a:t>
                      </a:r>
                      <a:r>
                        <a:rPr lang="en-US" baseline="0" dirty="0" smtClean="0"/>
                        <a:t> males)</a:t>
                      </a:r>
                      <a:endParaRPr lang="es-ES_tradnl" dirty="0" smtClean="0"/>
                    </a:p>
                    <a:p>
                      <a:r>
                        <a:rPr lang="es-ES_tradnl" dirty="0" smtClean="0"/>
                        <a:t>Nosotras (</a:t>
                      </a:r>
                      <a:r>
                        <a:rPr lang="es-ES_tradnl" dirty="0" err="1" smtClean="0"/>
                        <a:t>all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females</a:t>
                      </a:r>
                      <a:r>
                        <a:rPr lang="es-ES_tradnl" dirty="0" smtClean="0"/>
                        <a:t>)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(familiar)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s-ES_tradnl" dirty="0" smtClean="0"/>
                        <a:t>ú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Y</a:t>
                      </a:r>
                      <a:r>
                        <a:rPr lang="en-US" dirty="0" smtClean="0"/>
                        <a:t>’all</a:t>
                      </a:r>
                      <a:r>
                        <a:rPr lang="en-US" baseline="0" dirty="0" smtClean="0"/>
                        <a:t> (Spain only)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 (mixed/all</a:t>
                      </a:r>
                      <a:r>
                        <a:rPr lang="en-US" baseline="0" dirty="0" smtClean="0"/>
                        <a:t> males)</a:t>
                      </a:r>
                    </a:p>
                    <a:p>
                      <a:r>
                        <a:rPr lang="en-US" baseline="0" dirty="0" err="1" smtClean="0"/>
                        <a:t>Vosotras</a:t>
                      </a:r>
                      <a:r>
                        <a:rPr lang="en-US" baseline="0" dirty="0" smtClean="0"/>
                        <a:t> (all females)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 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Él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 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Ella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(formal)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Y’all (elsewhere)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 marL="137160" marR="137160" marT="137160" marB="13716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Sujetos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table is for you to copy to your notes for future reference.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s-ES_tradnl" sz="20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(familiar)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s-ES_tradnl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(formal)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0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endParaRPr lang="en-US" sz="2000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_tradnl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_tradnl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_tradnl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ixed</a:t>
            </a:r>
            <a:r>
              <a:rPr lang="es-ES_tradnl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s-ES_tradnl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s-ES_tradnl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males)</a:t>
            </a:r>
          </a:p>
          <a:p>
            <a:pPr algn="ctr">
              <a:buNone/>
            </a:pPr>
            <a:endParaRPr lang="en-US" sz="510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_tradnl" sz="20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Nosotras</a:t>
            </a:r>
          </a:p>
          <a:p>
            <a:pPr algn="ctr">
              <a:buNone/>
            </a:pPr>
            <a:r>
              <a:rPr lang="es-ES_tradnl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_tradnl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s-ES_tradnl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</a:t>
            </a:r>
            <a:r>
              <a:rPr lang="es-ES_tradnl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s-ES_tradnl" sz="12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0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endParaRPr lang="en-US" sz="2000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0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Vosotras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Y’all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(Spain only)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_tradnl" sz="20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</a:p>
          <a:p>
            <a:pPr algn="ctr">
              <a:buNone/>
            </a:pPr>
            <a:r>
              <a:rPr lang="es-ES_tradnl" sz="20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Ellas</a:t>
            </a:r>
            <a:endParaRPr lang="en-US" sz="200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endParaRPr lang="en-US" sz="1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135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Subject Pronouns:  Pronombres Sujetos</vt:lpstr>
      <vt:lpstr>I</vt:lpstr>
      <vt:lpstr>You (familiar)</vt:lpstr>
      <vt:lpstr>He</vt:lpstr>
      <vt:lpstr>She</vt:lpstr>
      <vt:lpstr>You (formal)</vt:lpstr>
      <vt:lpstr>We</vt:lpstr>
      <vt:lpstr>Y’all (Spain only)</vt:lpstr>
      <vt:lpstr>They</vt:lpstr>
      <vt:lpstr>Y’all (all other countries)</vt:lpstr>
      <vt:lpstr>Pronombres Sujetos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Pronouns:  Pronombres Sujetos</dc:title>
  <dc:creator>Erin Leigh Milligan</dc:creator>
  <cp:lastModifiedBy>Erin Leigh Milligan</cp:lastModifiedBy>
  <cp:revision>2</cp:revision>
  <dcterms:created xsi:type="dcterms:W3CDTF">2013-11-22T19:08:38Z</dcterms:created>
  <dcterms:modified xsi:type="dcterms:W3CDTF">2013-11-22T20:19:05Z</dcterms:modified>
</cp:coreProperties>
</file>